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4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5" r:id="rId29"/>
    <p:sldId id="284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1" d="100"/>
          <a:sy n="71" d="100"/>
        </p:scale>
        <p:origin x="-150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 サブタイトルの書式設定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F101D-0B88-4D63-993F-A7DB13970851}" type="datetimeFigureOut">
              <a:rPr kumimoji="1" lang="ja-JP" altLang="en-US" smtClean="0"/>
              <a:pPr/>
              <a:t>2016/3/4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2E9D0-7EED-4937-9E09-4A5A47A1B445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F101D-0B88-4D63-993F-A7DB13970851}" type="datetimeFigureOut">
              <a:rPr kumimoji="1" lang="ja-JP" altLang="en-US" smtClean="0"/>
              <a:pPr/>
              <a:t>2016/3/4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2E9D0-7EED-4937-9E09-4A5A47A1B445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F101D-0B88-4D63-993F-A7DB13970851}" type="datetimeFigureOut">
              <a:rPr kumimoji="1" lang="ja-JP" altLang="en-US" smtClean="0"/>
              <a:pPr/>
              <a:t>2016/3/4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2E9D0-7EED-4937-9E09-4A5A47A1B445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F101D-0B88-4D63-993F-A7DB13970851}" type="datetimeFigureOut">
              <a:rPr kumimoji="1" lang="ja-JP" altLang="en-US" smtClean="0"/>
              <a:pPr/>
              <a:t>2016/3/4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2E9D0-7EED-4937-9E09-4A5A47A1B445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F101D-0B88-4D63-993F-A7DB13970851}" type="datetimeFigureOut">
              <a:rPr kumimoji="1" lang="ja-JP" altLang="en-US" smtClean="0"/>
              <a:pPr/>
              <a:t>2016/3/4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2E9D0-7EED-4937-9E09-4A5A47A1B445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F101D-0B88-4D63-993F-A7DB13970851}" type="datetimeFigureOut">
              <a:rPr kumimoji="1" lang="ja-JP" altLang="en-US" smtClean="0"/>
              <a:pPr/>
              <a:t>2016/3/4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2E9D0-7EED-4937-9E09-4A5A47A1B445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</p:txBody>
      </p:sp>
      <p:sp>
        <p:nvSpPr>
          <p:cNvPr id="6" name="コンテンツ プレースホル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F101D-0B88-4D63-993F-A7DB13970851}" type="datetimeFigureOut">
              <a:rPr kumimoji="1" lang="ja-JP" altLang="en-US" smtClean="0"/>
              <a:pPr/>
              <a:t>2016/3/4</a:t>
            </a:fld>
            <a:endParaRPr kumimoji="1" lang="ja-JP" altLang="en-US"/>
          </a:p>
        </p:txBody>
      </p:sp>
      <p:sp>
        <p:nvSpPr>
          <p:cNvPr id="8" name="フッター プレースホル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2E9D0-7EED-4937-9E09-4A5A47A1B445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日付プレースホル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F101D-0B88-4D63-993F-A7DB13970851}" type="datetimeFigureOut">
              <a:rPr kumimoji="1" lang="ja-JP" altLang="en-US" smtClean="0"/>
              <a:pPr/>
              <a:t>2016/3/4</a:t>
            </a:fld>
            <a:endParaRPr kumimoji="1" lang="ja-JP" altLang="en-US"/>
          </a:p>
        </p:txBody>
      </p:sp>
      <p:sp>
        <p:nvSpPr>
          <p:cNvPr id="4" name="フッター プレースホル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2E9D0-7EED-4937-9E09-4A5A47A1B445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F101D-0B88-4D63-993F-A7DB13970851}" type="datetimeFigureOut">
              <a:rPr kumimoji="1" lang="ja-JP" altLang="en-US" smtClean="0"/>
              <a:pPr/>
              <a:t>2016/3/4</a:t>
            </a:fld>
            <a:endParaRPr kumimoji="1" lang="ja-JP" altLang="en-US"/>
          </a:p>
        </p:txBody>
      </p:sp>
      <p:sp>
        <p:nvSpPr>
          <p:cNvPr id="3" name="フッター プレースホル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2E9D0-7EED-4937-9E09-4A5A47A1B445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F101D-0B88-4D63-993F-A7DB13970851}" type="datetimeFigureOut">
              <a:rPr kumimoji="1" lang="ja-JP" altLang="en-US" smtClean="0"/>
              <a:pPr/>
              <a:t>2016/3/4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2E9D0-7EED-4937-9E09-4A5A47A1B445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図プレースホル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F101D-0B88-4D63-993F-A7DB13970851}" type="datetimeFigureOut">
              <a:rPr kumimoji="1" lang="ja-JP" altLang="en-US" smtClean="0"/>
              <a:pPr/>
              <a:t>2016/3/4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2E9D0-7EED-4937-9E09-4A5A47A1B445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F101D-0B88-4D63-993F-A7DB13970851}" type="datetimeFigureOut">
              <a:rPr kumimoji="1" lang="ja-JP" altLang="en-US" smtClean="0"/>
              <a:pPr/>
              <a:t>2016/3/4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72E9D0-7EED-4937-9E09-4A5A47A1B445}" type="slidenum">
              <a:rPr kumimoji="1" lang="ja-JP" altLang="en-US" smtClean="0"/>
              <a:pPr/>
              <a:t>&lt;#&gt;</a:t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orochi\Documents\Bandicam\bandicam%202016-03-04%2023-33-06-522.avi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unity3d.com/jp/get-unity/download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metaseq.net/jp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mqdl.jpn.org/sb.cgi?eid=18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ゲーム開発講座１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ja-JP" altLang="en-US" sz="3200" dirty="0" err="1" smtClean="0"/>
              <a:t>ー</a:t>
            </a:r>
            <a:r>
              <a:rPr lang="ja-JP" altLang="en-US" sz="3200" dirty="0" smtClean="0"/>
              <a:t>自分でモデルを作って動かしてみよう</a:t>
            </a:r>
            <a:r>
              <a:rPr lang="en-US" altLang="ja-JP" sz="3200" dirty="0" smtClean="0"/>
              <a:t>―</a:t>
            </a:r>
            <a:endParaRPr kumimoji="1" lang="ja-JP" altLang="en-US" sz="32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 err="1" smtClean="0"/>
              <a:t>Takanori</a:t>
            </a:r>
            <a:r>
              <a:rPr kumimoji="1" lang="en-US" altLang="ja-JP" dirty="0" smtClean="0"/>
              <a:t> </a:t>
            </a:r>
            <a:r>
              <a:rPr kumimoji="1" lang="en-US" altLang="ja-JP" dirty="0" err="1" smtClean="0"/>
              <a:t>uoi</a:t>
            </a:r>
            <a:endParaRPr kumimoji="1" lang="en-US" altLang="ja-JP" dirty="0" smtClean="0"/>
          </a:p>
          <a:p>
            <a:r>
              <a:rPr lang="en-US" altLang="ja-JP" dirty="0" smtClean="0"/>
              <a:t>Twitter ID:OROCHI_TUNGUS</a:t>
            </a:r>
            <a:endParaRPr kumimoji="1" lang="ja-JP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１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モデルを作る準備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en-US" altLang="ja-JP" sz="2000" i="1" dirty="0" err="1" smtClean="0"/>
              <a:t>Metasequoia</a:t>
            </a:r>
            <a:r>
              <a:rPr lang="ja-JP" altLang="en-US" sz="2000" i="1" dirty="0" smtClean="0"/>
              <a:t>をセットアップしてみよう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成功したら以下のように「ボーン」の項目が追加されている</a:t>
            </a:r>
            <a:r>
              <a:rPr kumimoji="1" lang="en-US" altLang="ja-JP" dirty="0" smtClean="0"/>
              <a:t>.</a:t>
            </a:r>
            <a:endParaRPr lang="en-US" altLang="ja-JP" dirty="0"/>
          </a:p>
          <a:p>
            <a:r>
              <a:rPr lang="ja-JP" altLang="en-US" dirty="0" smtClean="0"/>
              <a:t>これで準備完了</a:t>
            </a:r>
            <a:endParaRPr kumimoji="1" lang="en-US" altLang="ja-JP" dirty="0" smtClean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403743" y="3212976"/>
            <a:ext cx="2336513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855985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基本図形の生成だけで割とそれっぽいものが作れる</a:t>
            </a:r>
            <a:endParaRPr lang="en-US" altLang="ja-JP" dirty="0" smtClean="0"/>
          </a:p>
          <a:p>
            <a:r>
              <a:rPr lang="ja-JP" altLang="en-US" dirty="0" smtClean="0"/>
              <a:t>とりあえず</a:t>
            </a:r>
            <a:r>
              <a:rPr lang="ja-JP" altLang="en-US" dirty="0" err="1" smtClean="0"/>
              <a:t>こ</a:t>
            </a:r>
            <a:r>
              <a:rPr lang="ja-JP" altLang="en-US" dirty="0" smtClean="0"/>
              <a:t>けしみたいなものを作ってみよう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xmlns="" val="132075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51520" y="2204864"/>
            <a:ext cx="2336513" cy="3530600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131840" y="2097956"/>
            <a:ext cx="5419217" cy="3744416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1043608" y="6165304"/>
            <a:ext cx="5957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「コマンド」→「基本図形」ボタンで基本図形作成モードになる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xmlns="" val="2364796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43608" y="6165304"/>
            <a:ext cx="6571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「基本図形」パネルの「作成」ボタンで指定した図形が作成され</a:t>
            </a:r>
            <a:r>
              <a:rPr lang="ja-JP" altLang="en-US" dirty="0" smtClean="0"/>
              <a:t>る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91680" y="1772816"/>
            <a:ext cx="5422234" cy="3746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489787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43608" y="6165304"/>
            <a:ext cx="81083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メニューバーの「パネル」の「オブジェクトパネル」を</a:t>
            </a:r>
            <a:r>
              <a:rPr kumimoji="1" lang="en-US" altLang="ja-JP" dirty="0" smtClean="0"/>
              <a:t>ON</a:t>
            </a:r>
            <a:r>
              <a:rPr kumimoji="1" lang="ja-JP" altLang="en-US" dirty="0" smtClean="0"/>
              <a:t>にすると、右側にオブジェクト</a:t>
            </a:r>
            <a:endParaRPr kumimoji="1" lang="en-US" altLang="ja-JP" dirty="0" smtClean="0"/>
          </a:p>
          <a:p>
            <a:r>
              <a:rPr kumimoji="1" lang="ja-JP" altLang="en-US" dirty="0" smtClean="0"/>
              <a:t>パネルが生成される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18006" y="1772816"/>
            <a:ext cx="5422234" cy="3746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358347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43608" y="6165304"/>
            <a:ext cx="7853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「オブジェクトパネル」の「設定」を押すと設定画面が出てくるので、名前を「</a:t>
            </a:r>
            <a:r>
              <a:rPr kumimoji="1" lang="en-US" altLang="ja-JP" dirty="0" smtClean="0"/>
              <a:t>body</a:t>
            </a:r>
            <a:r>
              <a:rPr kumimoji="1" lang="ja-JP" altLang="en-US" dirty="0" smtClean="0"/>
              <a:t>」</a:t>
            </a:r>
            <a:endParaRPr kumimoji="1" lang="en-US" altLang="ja-JP" dirty="0" smtClean="0"/>
          </a:p>
          <a:p>
            <a:r>
              <a:rPr kumimoji="1" lang="ja-JP" altLang="en-US" dirty="0" smtClean="0"/>
              <a:t>に変更する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771800" y="1628800"/>
            <a:ext cx="3197265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410147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43608" y="6165304"/>
            <a:ext cx="74318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「オブジェクトパネル」の「新規」を押して、</a:t>
            </a:r>
            <a:r>
              <a:rPr lang="ja-JP" altLang="en-US" dirty="0"/>
              <a:t>生成</a:t>
            </a:r>
            <a:r>
              <a:rPr lang="ja-JP" altLang="en-US" dirty="0" smtClean="0"/>
              <a:t>された「</a:t>
            </a:r>
            <a:r>
              <a:rPr lang="en-US" altLang="ja-JP" dirty="0" smtClean="0"/>
              <a:t>obj1</a:t>
            </a:r>
            <a:r>
              <a:rPr lang="ja-JP" altLang="en-US" dirty="0" smtClean="0"/>
              <a:t>」</a:t>
            </a:r>
            <a:r>
              <a:rPr lang="ja-JP" altLang="en-US" dirty="0"/>
              <a:t>の</a:t>
            </a:r>
            <a:r>
              <a:rPr kumimoji="1" lang="ja-JP" altLang="en-US" dirty="0" smtClean="0"/>
              <a:t>名前を「</a:t>
            </a:r>
            <a:r>
              <a:rPr kumimoji="1" lang="en-US" altLang="ja-JP" dirty="0" smtClean="0"/>
              <a:t>head</a:t>
            </a:r>
            <a:r>
              <a:rPr kumimoji="1" lang="ja-JP" altLang="en-US" dirty="0" smtClean="0"/>
              <a:t>」</a:t>
            </a:r>
            <a:endParaRPr kumimoji="1" lang="en-US" altLang="ja-JP" dirty="0" smtClean="0"/>
          </a:p>
          <a:p>
            <a:r>
              <a:rPr kumimoji="1" lang="ja-JP" altLang="en-US" dirty="0" smtClean="0"/>
              <a:t>に変更する。このとき</a:t>
            </a:r>
            <a:r>
              <a:rPr kumimoji="1" lang="en-US" altLang="ja-JP" dirty="0" smtClean="0"/>
              <a:t>head</a:t>
            </a:r>
            <a:r>
              <a:rPr kumimoji="1" lang="ja-JP" altLang="en-US" dirty="0" smtClean="0"/>
              <a:t>を選択しておく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43608" y="1417638"/>
            <a:ext cx="2933339" cy="449580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644008" y="1417638"/>
            <a:ext cx="2933339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00624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43608" y="6165304"/>
            <a:ext cx="3659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基本図形で球を選び、頭を作成する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47664" y="1628800"/>
            <a:ext cx="5526450" cy="3818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723122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43608" y="5658471"/>
            <a:ext cx="73180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基本図形で球を選び、頭を作成する</a:t>
            </a:r>
            <a:endParaRPr kumimoji="1" lang="en-US" altLang="ja-JP" dirty="0" smtClean="0"/>
          </a:p>
          <a:p>
            <a:r>
              <a:rPr lang="ja-JP" altLang="en-US" dirty="0" smtClean="0"/>
              <a:t>ただしこのままだと胴体と重なってしまうので、オブジェクトパネルの</a:t>
            </a:r>
            <a:r>
              <a:rPr lang="en-US" altLang="ja-JP" dirty="0" smtClean="0"/>
              <a:t>head</a:t>
            </a:r>
            <a:r>
              <a:rPr lang="ja-JP" altLang="en-US" dirty="0" smtClean="0"/>
              <a:t>を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en-US" altLang="ja-JP" dirty="0" smtClean="0"/>
              <a:t>Alt</a:t>
            </a:r>
            <a:r>
              <a:rPr lang="ja-JP" altLang="en-US" dirty="0" smtClean="0"/>
              <a:t>を押しつつクリックする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47664" y="1628800"/>
            <a:ext cx="5526450" cy="3818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334336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43608" y="5658471"/>
            <a:ext cx="72667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「移動」パネルを選択すると</a:t>
            </a:r>
            <a:r>
              <a:rPr kumimoji="1" lang="en-US" altLang="ja-JP" dirty="0" smtClean="0"/>
              <a:t>head</a:t>
            </a:r>
            <a:r>
              <a:rPr lang="ja-JP" altLang="en-US" dirty="0"/>
              <a:t>オブジェクト</a:t>
            </a:r>
            <a:r>
              <a:rPr lang="ja-JP" altLang="en-US" dirty="0" smtClean="0"/>
              <a:t>の中心に矢印が現れるので、</a:t>
            </a:r>
            <a:endParaRPr lang="en-US" altLang="ja-JP" dirty="0" smtClean="0"/>
          </a:p>
          <a:p>
            <a:r>
              <a:rPr lang="ja-JP" altLang="en-US" dirty="0" smtClean="0"/>
              <a:t>矢印をドラッグして</a:t>
            </a:r>
            <a:r>
              <a:rPr lang="en-US" altLang="ja-JP" dirty="0" smtClean="0"/>
              <a:t>head</a:t>
            </a:r>
            <a:r>
              <a:rPr lang="ja-JP" altLang="en-US" dirty="0" smtClean="0"/>
              <a:t>の位置を調整する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08812" y="1743471"/>
            <a:ext cx="4655896" cy="3216998"/>
          </a:xfrm>
          <a:prstGeom prst="rect">
            <a:avLst/>
          </a:prstGeom>
        </p:spPr>
      </p:pic>
      <p:sp>
        <p:nvSpPr>
          <p:cNvPr id="5" name="円/楕円 4"/>
          <p:cNvSpPr/>
          <p:nvPr/>
        </p:nvSpPr>
        <p:spPr>
          <a:xfrm>
            <a:off x="1547664" y="1772816"/>
            <a:ext cx="936104" cy="9361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/>
          <p:cNvSpPr/>
          <p:nvPr/>
        </p:nvSpPr>
        <p:spPr>
          <a:xfrm>
            <a:off x="3995936" y="2601950"/>
            <a:ext cx="936104" cy="9361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671325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今回の目的</a:t>
            </a:r>
            <a:endParaRPr kumimoji="1" lang="ja-JP" altLang="en-US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自分でモデルを作る</a:t>
            </a:r>
            <a:endParaRPr kumimoji="1" lang="en-US" altLang="ja-JP" dirty="0" smtClean="0"/>
          </a:p>
          <a:p>
            <a:r>
              <a:rPr lang="ja-JP" altLang="en-US" dirty="0"/>
              <a:t>作ったモデル</a:t>
            </a:r>
            <a:r>
              <a:rPr lang="ja-JP" altLang="en-US" dirty="0" smtClean="0"/>
              <a:t>を読み込み</a:t>
            </a:r>
            <a:r>
              <a:rPr lang="ja-JP" altLang="en-US" dirty="0" smtClean="0"/>
              <a:t>、Ｕｎｉｔｙ上で指示を出したら動くものを作ってみる</a:t>
            </a:r>
            <a:endParaRPr kumimoji="1" lang="ja-JP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43608" y="5658471"/>
            <a:ext cx="7271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画面のオブジェクト部以外をクリックして、オブジェクトを非選択状態にする</a:t>
            </a:r>
            <a:endParaRPr kumimoji="1" lang="ja-JP" altLang="en-US" dirty="0"/>
          </a:p>
        </p:txBody>
      </p:sp>
      <p:sp>
        <p:nvSpPr>
          <p:cNvPr id="5" name="円/楕円 4"/>
          <p:cNvSpPr/>
          <p:nvPr/>
        </p:nvSpPr>
        <p:spPr>
          <a:xfrm>
            <a:off x="1547664" y="1772816"/>
            <a:ext cx="936104" cy="9361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/>
          <p:cNvSpPr/>
          <p:nvPr/>
        </p:nvSpPr>
        <p:spPr>
          <a:xfrm>
            <a:off x="3995936" y="2601950"/>
            <a:ext cx="936104" cy="9361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475656" y="1484784"/>
            <a:ext cx="5373472" cy="3710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236116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43608" y="5658471"/>
            <a:ext cx="73709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/>
              <a:t>Head</a:t>
            </a:r>
            <a:r>
              <a:rPr lang="ja-JP" altLang="en-US" dirty="0" smtClean="0"/>
              <a:t>が選択された状態でコマンドの「押出」を押し、頭部表面の中央を選択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（</a:t>
            </a:r>
            <a:r>
              <a:rPr lang="en-US" altLang="ja-JP" dirty="0" smtClean="0"/>
              <a:t>Shift</a:t>
            </a:r>
            <a:r>
              <a:rPr lang="ja-JP" altLang="en-US" dirty="0" smtClean="0"/>
              <a:t>を押しながらクリックすることで連続選択が可能）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35696" y="1688728"/>
            <a:ext cx="5328594" cy="3679416"/>
          </a:xfrm>
          <a:prstGeom prst="rect">
            <a:avLst/>
          </a:prstGeom>
        </p:spPr>
      </p:pic>
      <p:sp>
        <p:nvSpPr>
          <p:cNvPr id="5" name="円/楕円 4"/>
          <p:cNvSpPr/>
          <p:nvPr/>
        </p:nvSpPr>
        <p:spPr>
          <a:xfrm>
            <a:off x="1691680" y="2420888"/>
            <a:ext cx="936104" cy="9361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/>
          <p:cNvSpPr/>
          <p:nvPr/>
        </p:nvSpPr>
        <p:spPr>
          <a:xfrm>
            <a:off x="3851920" y="2996952"/>
            <a:ext cx="936104" cy="9361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1872099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43608" y="5658471"/>
            <a:ext cx="3267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選択状態でドラッグして押し出す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475656" y="1417638"/>
            <a:ext cx="5874146" cy="4056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083647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043608" y="5658471"/>
            <a:ext cx="74767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右クリックをしながらドラッグして視点を左横に移し、コマンドの「選択」を選び</a:t>
            </a:r>
            <a:endParaRPr kumimoji="1" lang="en-US" altLang="ja-JP" dirty="0" smtClean="0"/>
          </a:p>
          <a:p>
            <a:r>
              <a:rPr kumimoji="1" lang="ja-JP" altLang="en-US" dirty="0" smtClean="0"/>
              <a:t>押し出した先を囲むと、押し出した先が選択状態になる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51720" y="1556792"/>
            <a:ext cx="4784599" cy="3303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46602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10474" y="1973830"/>
            <a:ext cx="4923052" cy="3399386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1763688" y="5733256"/>
            <a:ext cx="4746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「選択部処理」→「選択頂点をくっつける」を選択</a:t>
            </a:r>
            <a:endParaRPr kumimoji="1" lang="ja-JP" altLang="en-US" dirty="0"/>
          </a:p>
        </p:txBody>
      </p:sp>
      <p:sp>
        <p:nvSpPr>
          <p:cNvPr id="6" name="円/楕円 5"/>
          <p:cNvSpPr/>
          <p:nvPr/>
        </p:nvSpPr>
        <p:spPr>
          <a:xfrm>
            <a:off x="3131840" y="3140967"/>
            <a:ext cx="720080" cy="28803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283970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２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モデリング講座初級編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簡単なモデルを作ってみよう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907704" y="5445224"/>
            <a:ext cx="546976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鼻っぽいものが</a:t>
            </a:r>
            <a:r>
              <a:rPr kumimoji="1" lang="ja-JP" altLang="en-US" sz="2400" dirty="0" smtClean="0"/>
              <a:t>できる</a:t>
            </a:r>
            <a:endParaRPr kumimoji="1" lang="en-US" altLang="ja-JP" sz="2400" dirty="0" smtClean="0"/>
          </a:p>
          <a:p>
            <a:r>
              <a:rPr lang="ja-JP" altLang="en-US" sz="2400" dirty="0" smtClean="0"/>
              <a:t>ここ</a:t>
            </a:r>
            <a:r>
              <a:rPr lang="ja-JP" altLang="en-US" sz="2400" dirty="0" smtClean="0"/>
              <a:t>で</a:t>
            </a:r>
            <a:r>
              <a:rPr lang="en-US" altLang="ja-JP" sz="2400" dirty="0" smtClean="0"/>
              <a:t>head</a:t>
            </a:r>
            <a:r>
              <a:rPr lang="ja-JP" altLang="en-US" sz="2400" dirty="0" smtClean="0"/>
              <a:t>を</a:t>
            </a:r>
            <a:r>
              <a:rPr lang="en-US" altLang="ja-JP" sz="2400" dirty="0" smtClean="0"/>
              <a:t>body</a:t>
            </a:r>
            <a:r>
              <a:rPr lang="ja-JP" altLang="en-US" sz="2400" dirty="0" smtClean="0"/>
              <a:t>にドラッグ＆ドロップし、</a:t>
            </a:r>
            <a:endParaRPr lang="en-US" altLang="ja-JP" sz="2400" dirty="0" smtClean="0"/>
          </a:p>
          <a:p>
            <a:r>
              <a:rPr lang="ja-JP" altLang="en-US" sz="2400" dirty="0" smtClean="0"/>
              <a:t>名前を</a:t>
            </a:r>
            <a:r>
              <a:rPr lang="en-US" altLang="ja-JP" sz="2400" dirty="0" err="1" smtClean="0"/>
              <a:t>sdef:body</a:t>
            </a:r>
            <a:r>
              <a:rPr lang="ja-JP" altLang="en-US" sz="2400" dirty="0" smtClean="0"/>
              <a:t>とリネームする</a:t>
            </a:r>
            <a:endParaRPr kumimoji="1" lang="ja-JP" altLang="en-US" sz="2400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63688" y="1484784"/>
            <a:ext cx="5469427" cy="377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6122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３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ボーンの入れ方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骨組みを入れる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187624" y="1844824"/>
            <a:ext cx="67687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・</a:t>
            </a:r>
            <a:r>
              <a:rPr kumimoji="1" lang="en-US" altLang="ja-JP" sz="2400" dirty="0" err="1" smtClean="0"/>
              <a:t>Metaseqoia</a:t>
            </a:r>
            <a:r>
              <a:rPr kumimoji="1" lang="ja-JP" altLang="en-US" sz="2400" dirty="0" smtClean="0"/>
              <a:t>に「ボーン」を入れることにより、作ったモデルを動かすことができる</a:t>
            </a:r>
            <a:endParaRPr kumimoji="1" lang="en-US" altLang="ja-JP" sz="2400" dirty="0" smtClean="0"/>
          </a:p>
        </p:txBody>
      </p:sp>
    </p:spTree>
    <p:extLst>
      <p:ext uri="{BB962C8B-B14F-4D97-AF65-F5344CB8AC3E}">
        <p14:creationId xmlns:p14="http://schemas.microsoft.com/office/powerpoint/2010/main" xmlns="" val="620817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３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ボーンの入れ方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骨組みを入れる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187624" y="5271476"/>
            <a:ext cx="67687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・「</a:t>
            </a:r>
            <a:r>
              <a:rPr kumimoji="1" lang="en-US" altLang="ja-JP" sz="2400" dirty="0" smtClean="0"/>
              <a:t>bone</a:t>
            </a:r>
            <a:r>
              <a:rPr kumimoji="1" lang="ja-JP" altLang="en-US" sz="2400" dirty="0" smtClean="0"/>
              <a:t>」という名前のオブジェクトを作り「</a:t>
            </a:r>
            <a:r>
              <a:rPr kumimoji="1" lang="en-US" altLang="ja-JP" sz="2400" dirty="0" smtClean="0"/>
              <a:t>head</a:t>
            </a:r>
            <a:r>
              <a:rPr kumimoji="1" lang="ja-JP" altLang="en-US" sz="2400" dirty="0" smtClean="0"/>
              <a:t>」と</a:t>
            </a:r>
            <a:r>
              <a:rPr lang="ja-JP" altLang="en-US" sz="2400" dirty="0" smtClean="0"/>
              <a:t>「</a:t>
            </a:r>
            <a:r>
              <a:rPr lang="en-US" altLang="ja-JP" sz="2400" dirty="0" smtClean="0"/>
              <a:t>body</a:t>
            </a:r>
            <a:r>
              <a:rPr lang="ja-JP" altLang="en-US" sz="2400" dirty="0" smtClean="0"/>
              <a:t>」の骨組みになるように「面の生成」で「▲」を選択して上記のようなオブジェクトを作る</a:t>
            </a:r>
            <a:endParaRPr kumimoji="1" lang="en-US" altLang="ja-JP" sz="2400" dirty="0" smtClean="0"/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35696" y="1417638"/>
            <a:ext cx="5310290" cy="3666777"/>
          </a:xfrm>
          <a:prstGeom prst="rect">
            <a:avLst/>
          </a:prstGeom>
        </p:spPr>
      </p:pic>
      <p:sp>
        <p:nvSpPr>
          <p:cNvPr id="12" name="円/楕円 11"/>
          <p:cNvSpPr/>
          <p:nvPr/>
        </p:nvSpPr>
        <p:spPr>
          <a:xfrm>
            <a:off x="2051720" y="2204864"/>
            <a:ext cx="576064" cy="5760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円/楕円 12"/>
          <p:cNvSpPr/>
          <p:nvPr/>
        </p:nvSpPr>
        <p:spPr>
          <a:xfrm>
            <a:off x="2627784" y="2370559"/>
            <a:ext cx="576064" cy="5760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246378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３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ボーンの入れ方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骨組みを入れる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59632" y="5733256"/>
            <a:ext cx="67687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・パネル→「材質パネル」を押すと左下に材質を指定するパネルが生成される</a:t>
            </a:r>
            <a:endParaRPr kumimoji="1" lang="en-US" altLang="ja-JP" sz="2400" dirty="0" smtClean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481695" y="1417638"/>
            <a:ext cx="6180609" cy="4267736"/>
          </a:xfrm>
          <a:prstGeom prst="rect">
            <a:avLst/>
          </a:prstGeom>
        </p:spPr>
      </p:pic>
      <p:sp>
        <p:nvSpPr>
          <p:cNvPr id="7" name="円/楕円 6"/>
          <p:cNvSpPr/>
          <p:nvPr/>
        </p:nvSpPr>
        <p:spPr>
          <a:xfrm>
            <a:off x="3419872" y="1340768"/>
            <a:ext cx="1368152" cy="151216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/>
          <p:cNvSpPr/>
          <p:nvPr/>
        </p:nvSpPr>
        <p:spPr>
          <a:xfrm>
            <a:off x="6732240" y="3356992"/>
            <a:ext cx="1296144" cy="25922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2186247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３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ボーンの入れ方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骨組みを入れる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59632" y="5301208"/>
            <a:ext cx="67687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・材質パネルの「新規」を押して「設定」を押すと設定画面が出来るので、適当な色を割り振り</a:t>
            </a:r>
            <a:r>
              <a:rPr kumimoji="1" lang="ja-JP" altLang="en-US" sz="2400" dirty="0" smtClean="0"/>
              <a:t>「</a:t>
            </a:r>
            <a:r>
              <a:rPr kumimoji="1" lang="en-US" altLang="ja-JP" sz="2400" dirty="0" smtClean="0"/>
              <a:t>head</a:t>
            </a:r>
            <a:r>
              <a:rPr lang="ja-JP" altLang="en-US" sz="2400" dirty="0" smtClean="0"/>
              <a:t>」</a:t>
            </a:r>
            <a:r>
              <a:rPr lang="ja-JP" altLang="en-US" sz="2400" dirty="0" smtClean="0"/>
              <a:t>「</a:t>
            </a:r>
            <a:r>
              <a:rPr lang="en-US" altLang="ja-JP" sz="2400" dirty="0" smtClean="0"/>
              <a:t>body</a:t>
            </a:r>
            <a:r>
              <a:rPr lang="ja-JP" altLang="en-US" sz="2400" dirty="0" smtClean="0"/>
              <a:t>」と命名する</a:t>
            </a:r>
            <a:endParaRPr kumimoji="1" lang="en-US" altLang="ja-JP" sz="2400" dirty="0" smtClean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339752" y="1772816"/>
            <a:ext cx="3849440" cy="302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68394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全体</a:t>
            </a:r>
            <a:r>
              <a:rPr lang="ja-JP" altLang="en-US" dirty="0" smtClean="0"/>
              <a:t>の流れ</a:t>
            </a:r>
            <a:endParaRPr kumimoji="1" lang="ja-JP" altLang="en-US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ja-JP" altLang="en-US" dirty="0"/>
              <a:t>１</a:t>
            </a:r>
            <a:r>
              <a:rPr lang="ja-JP" altLang="en-US" dirty="0" smtClean="0"/>
              <a:t>．モデルを作る準備</a:t>
            </a:r>
            <a:endParaRPr lang="en-US" altLang="ja-JP" dirty="0" smtClean="0"/>
          </a:p>
          <a:p>
            <a:pPr>
              <a:buNone/>
            </a:pPr>
            <a:r>
              <a:rPr lang="ja-JP" altLang="en-US" dirty="0" smtClean="0"/>
              <a:t>２．モデリング講座初級編</a:t>
            </a:r>
            <a:endParaRPr lang="en-US" altLang="ja-JP" dirty="0" smtClean="0"/>
          </a:p>
          <a:p>
            <a:pPr>
              <a:buNone/>
            </a:pPr>
            <a:r>
              <a:rPr lang="ja-JP" altLang="en-US" dirty="0" smtClean="0"/>
              <a:t>３．ボーンの入れ方</a:t>
            </a:r>
            <a:endParaRPr lang="en-US" altLang="ja-JP" dirty="0" smtClean="0"/>
          </a:p>
          <a:p>
            <a:pPr>
              <a:buNone/>
            </a:pPr>
            <a:r>
              <a:rPr lang="ja-JP" altLang="en-US" dirty="0" smtClean="0"/>
              <a:t>４．アニメーションを作る</a:t>
            </a:r>
            <a:endParaRPr lang="en-US" altLang="ja-JP" dirty="0" smtClean="0"/>
          </a:p>
          <a:p>
            <a:pPr>
              <a:buNone/>
            </a:pPr>
            <a:r>
              <a:rPr lang="ja-JP" altLang="en-US" dirty="0"/>
              <a:t>５</a:t>
            </a:r>
            <a:r>
              <a:rPr lang="ja-JP" altLang="en-US" dirty="0" smtClean="0"/>
              <a:t>．Ｕｎｉｔｙにインポートする</a:t>
            </a:r>
            <a:endParaRPr lang="en-US" altLang="ja-JP" dirty="0" smtClean="0"/>
          </a:p>
          <a:p>
            <a:pPr>
              <a:buNone/>
            </a:pPr>
            <a:r>
              <a:rPr lang="ja-JP" altLang="en-US" dirty="0"/>
              <a:t>６</a:t>
            </a:r>
            <a:r>
              <a:rPr lang="ja-JP" altLang="en-US" dirty="0" smtClean="0"/>
              <a:t>．再生する機能を作る</a:t>
            </a:r>
            <a:endParaRPr lang="en-US" altLang="ja-JP" dirty="0" smtClean="0"/>
          </a:p>
          <a:p>
            <a:pPr>
              <a:buNone/>
            </a:pPr>
            <a:r>
              <a:rPr lang="ja-JP" altLang="en-US" dirty="0" smtClean="0"/>
              <a:t>７．動かしてみる</a:t>
            </a:r>
            <a:endParaRPr lang="en-US" altLang="ja-JP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３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ボーンの入れ方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骨組みを入れる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59632" y="5301208"/>
            <a:ext cx="67687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・作成したボーンを選択し、頭部のボーンには</a:t>
            </a:r>
            <a:r>
              <a:rPr kumimoji="1" lang="ja-JP" altLang="en-US" sz="2400" dirty="0" smtClean="0"/>
              <a:t>「</a:t>
            </a:r>
            <a:r>
              <a:rPr kumimoji="1" lang="en-US" altLang="ja-JP" sz="2400" dirty="0" smtClean="0"/>
              <a:t>head</a:t>
            </a:r>
            <a:r>
              <a:rPr lang="ja-JP" altLang="en-US" sz="2400" dirty="0" smtClean="0"/>
              <a:t>」胴体のボーンには</a:t>
            </a:r>
            <a:r>
              <a:rPr lang="ja-JP" altLang="en-US" sz="2400" dirty="0" smtClean="0"/>
              <a:t>「</a:t>
            </a:r>
            <a:r>
              <a:rPr lang="en-US" altLang="ja-JP" sz="2400" dirty="0" smtClean="0"/>
              <a:t>body</a:t>
            </a:r>
            <a:r>
              <a:rPr lang="ja-JP" altLang="en-US" sz="2400" dirty="0" smtClean="0"/>
              <a:t>」を割り振る（選択部処理→面に現在の材質を指定）</a:t>
            </a:r>
            <a:endParaRPr kumimoji="1" lang="en-US" altLang="ja-JP" sz="2400" dirty="0" smtClean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19672" y="1400126"/>
            <a:ext cx="5422728" cy="374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86634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３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ボーンの入れ方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骨組みを入れる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59632" y="5301208"/>
            <a:ext cx="67687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・頭部を覆うように材質「</a:t>
            </a:r>
            <a:r>
              <a:rPr kumimoji="1" lang="en-US" altLang="ja-JP" sz="2400" dirty="0" smtClean="0"/>
              <a:t>head</a:t>
            </a:r>
            <a:r>
              <a:rPr lang="ja-JP" altLang="en-US" sz="2400" dirty="0" smtClean="0"/>
              <a:t>」の「</a:t>
            </a:r>
            <a:r>
              <a:rPr lang="en-US" altLang="ja-JP" sz="2400" dirty="0" err="1" smtClean="0"/>
              <a:t>anchor|head</a:t>
            </a:r>
            <a:r>
              <a:rPr lang="ja-JP" altLang="en-US" sz="2400" dirty="0" smtClean="0"/>
              <a:t>」というオブジェクトを作り、胴体を覆う材質「</a:t>
            </a:r>
            <a:r>
              <a:rPr lang="en-US" altLang="ja-JP" sz="2400" dirty="0" smtClean="0"/>
              <a:t>body</a:t>
            </a:r>
            <a:r>
              <a:rPr lang="ja-JP" altLang="en-US" sz="2400" dirty="0" smtClean="0"/>
              <a:t>」の「</a:t>
            </a:r>
            <a:r>
              <a:rPr lang="en-US" altLang="ja-JP" sz="2400" dirty="0" err="1" smtClean="0"/>
              <a:t>anchor|body</a:t>
            </a:r>
            <a:r>
              <a:rPr lang="ja-JP" altLang="en-US" sz="2400" dirty="0" smtClean="0"/>
              <a:t>」というオブジェクトを作る</a:t>
            </a:r>
            <a:endParaRPr kumimoji="1" lang="en-US" altLang="ja-JP" sz="2400" dirty="0" smtClean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47664" y="1391916"/>
            <a:ext cx="5661504" cy="390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3915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４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アニメーションを作る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作ったモデルを動かしてみる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59632" y="5661248"/>
            <a:ext cx="67687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・頂点とワイヤーフレームが邪魔なので「点」と「辺」の表示を消す</a:t>
            </a:r>
            <a:endParaRPr kumimoji="1" lang="en-US" altLang="ja-JP" sz="2400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87624" y="1412776"/>
            <a:ext cx="6300192" cy="4123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円/楕円 5"/>
          <p:cNvSpPr/>
          <p:nvPr/>
        </p:nvSpPr>
        <p:spPr>
          <a:xfrm>
            <a:off x="1763688" y="1412776"/>
            <a:ext cx="1296144" cy="86409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13915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４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アニメーションを作る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作ったモデルを動かしてみる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59632" y="5661248"/>
            <a:ext cx="67687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・「</a:t>
            </a:r>
            <a:r>
              <a:rPr lang="ja-JP" altLang="en-US" sz="2400" dirty="0" smtClean="0"/>
              <a:t>ボーン</a:t>
            </a:r>
            <a:r>
              <a:rPr kumimoji="1" lang="ja-JP" altLang="en-US" sz="2400" dirty="0" smtClean="0"/>
              <a:t>」を押すとこのような状態になりオブジェクトとフレームとモーションエディターが表示される</a:t>
            </a:r>
            <a:endParaRPr kumimoji="1" lang="en-US" altLang="ja-JP" sz="2400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03648" y="1556792"/>
            <a:ext cx="6160684" cy="40324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円/楕円 5"/>
          <p:cNvSpPr/>
          <p:nvPr/>
        </p:nvSpPr>
        <p:spPr>
          <a:xfrm>
            <a:off x="1043608" y="5157192"/>
            <a:ext cx="1296144" cy="64807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13915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４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アニメーションを作る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作ったモデルを動かしてみる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59632" y="5661248"/>
            <a:ext cx="6768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・「</a:t>
            </a:r>
            <a:r>
              <a:rPr kumimoji="1" lang="en-US" altLang="ja-JP" sz="2400" dirty="0" smtClean="0"/>
              <a:t>Add</a:t>
            </a:r>
            <a:r>
              <a:rPr lang="ja-JP" altLang="en-US" sz="2400" dirty="0" smtClean="0"/>
              <a:t>」</a:t>
            </a:r>
            <a:r>
              <a:rPr kumimoji="1" lang="ja-JP" altLang="en-US" sz="2400" dirty="0" smtClean="0"/>
              <a:t>を押</a:t>
            </a:r>
            <a:r>
              <a:rPr lang="ja-JP" altLang="en-US" sz="2400" dirty="0" smtClean="0"/>
              <a:t>してキーフレームを作る</a:t>
            </a:r>
            <a:endParaRPr kumimoji="1" lang="en-US" altLang="ja-JP" sz="2400" dirty="0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3568" y="3140968"/>
            <a:ext cx="8001000" cy="962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円/楕円 5"/>
          <p:cNvSpPr/>
          <p:nvPr/>
        </p:nvSpPr>
        <p:spPr>
          <a:xfrm>
            <a:off x="4716016" y="3573016"/>
            <a:ext cx="720080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/>
          <p:cNvSpPr/>
          <p:nvPr/>
        </p:nvSpPr>
        <p:spPr>
          <a:xfrm>
            <a:off x="899592" y="3212976"/>
            <a:ext cx="720080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13915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４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アニメーションを作る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作ったモデルを動かしてみる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59632" y="5661248"/>
            <a:ext cx="6768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・頭のボーンを選択し、時間を３０に合わせる</a:t>
            </a:r>
            <a:endParaRPr kumimoji="1" lang="en-US" altLang="ja-JP" sz="2400" dirty="0" smtClean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91680" y="1556792"/>
            <a:ext cx="5610624" cy="36724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円/楕円 7"/>
          <p:cNvSpPr/>
          <p:nvPr/>
        </p:nvSpPr>
        <p:spPr>
          <a:xfrm>
            <a:off x="3995936" y="2564904"/>
            <a:ext cx="1008112" cy="10801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円/楕円 8"/>
          <p:cNvSpPr/>
          <p:nvPr/>
        </p:nvSpPr>
        <p:spPr>
          <a:xfrm>
            <a:off x="3203848" y="4365104"/>
            <a:ext cx="1008112" cy="10801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13915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４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アニメーションを作る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作ったモデルを動かしてみる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59632" y="5661248"/>
            <a:ext cx="67687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・</a:t>
            </a:r>
            <a:r>
              <a:rPr kumimoji="1" lang="en-US" altLang="ja-JP" sz="2400" dirty="0" err="1" smtClean="0"/>
              <a:t>Ctrl+E</a:t>
            </a:r>
            <a:r>
              <a:rPr kumimoji="1" lang="ja-JP" altLang="en-US" sz="2400" dirty="0" smtClean="0"/>
              <a:t>を押すと上のようなウィンドウが表示されるので、任意の数値を回転に入力する</a:t>
            </a:r>
            <a:endParaRPr kumimoji="1" lang="en-US" altLang="ja-JP" sz="2400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15816" y="2348880"/>
            <a:ext cx="2667000" cy="2085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3915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４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アニメーションを作る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作ったモデルを動かしてみる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pic>
        <p:nvPicPr>
          <p:cNvPr id="6" name="bandicam 2016-03-04 23-33-06-522.avi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 cstate="print"/>
          <a:stretch>
            <a:fillRect/>
          </a:stretch>
        </p:blipFill>
        <p:spPr>
          <a:xfrm>
            <a:off x="2123728" y="1628800"/>
            <a:ext cx="4248472" cy="3368905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1259632" y="5661248"/>
            <a:ext cx="6768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・この状態で再生ボタンを押すと動く</a:t>
            </a:r>
            <a:endParaRPr kumimoji="1" lang="en-US" altLang="ja-JP" sz="2400" dirty="0" smtClean="0"/>
          </a:p>
        </p:txBody>
      </p:sp>
    </p:spTree>
    <p:extLst>
      <p:ext uri="{BB962C8B-B14F-4D97-AF65-F5344CB8AC3E}">
        <p14:creationId xmlns:p14="http://schemas.microsoft.com/office/powerpoint/2010/main" xmlns="" val="1391500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４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アニメーションを作る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作ったモデルを動かしてみる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259632" y="5661248"/>
            <a:ext cx="67687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/>
              <a:t>・ＦＢＸで保存する。</a:t>
            </a:r>
            <a:r>
              <a:rPr kumimoji="1" lang="en-US" altLang="ja-JP" sz="2400" dirty="0" smtClean="0"/>
              <a:t>(</a:t>
            </a:r>
            <a:r>
              <a:rPr kumimoji="1" lang="ja-JP" altLang="en-US" sz="2400" dirty="0" smtClean="0"/>
              <a:t>ボーンプラグイン対応版ではない）</a:t>
            </a:r>
            <a:endParaRPr kumimoji="1" lang="en-US" altLang="ja-JP" sz="2400" dirty="0" smtClean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40160" y="1604333"/>
            <a:ext cx="6444208" cy="36248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3915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５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Ｕｎｉｔｙにインポートする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作ったファイルを読み込む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187624" y="1556792"/>
            <a:ext cx="67687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 smtClean="0">
                <a:latin typeface="+mj-ea"/>
                <a:ea typeface="+mj-ea"/>
              </a:rPr>
              <a:t>・</a:t>
            </a:r>
            <a:r>
              <a:rPr lang="en-US" altLang="ja-JP" sz="2800" dirty="0" smtClean="0">
                <a:latin typeface="+mj-ea"/>
                <a:ea typeface="+mj-ea"/>
              </a:rPr>
              <a:t> </a:t>
            </a:r>
            <a:r>
              <a:rPr lang="en-US" altLang="ja-JP" sz="2800" dirty="0" smtClean="0">
                <a:latin typeface="+mj-ea"/>
                <a:ea typeface="+mj-ea"/>
                <a:hlinkClick r:id="rId2"/>
              </a:rPr>
              <a:t>https://</a:t>
            </a:r>
            <a:r>
              <a:rPr lang="en-US" altLang="ja-JP" sz="2800" dirty="0" smtClean="0">
                <a:latin typeface="+mj-ea"/>
                <a:ea typeface="+mj-ea"/>
                <a:hlinkClick r:id="rId2"/>
              </a:rPr>
              <a:t>unity3d.com/jp/get-unity/download</a:t>
            </a:r>
            <a:endParaRPr lang="en-US" altLang="ja-JP" sz="2800" dirty="0" smtClean="0">
              <a:latin typeface="+mj-ea"/>
              <a:ea typeface="+mj-ea"/>
            </a:endParaRPr>
          </a:p>
          <a:p>
            <a:r>
              <a:rPr kumimoji="1" lang="ja-JP" altLang="en-US" sz="2800" dirty="0" smtClean="0">
                <a:latin typeface="+mj-ea"/>
                <a:ea typeface="+mj-ea"/>
              </a:rPr>
              <a:t>・Ｕｎｉｔｙをダウンロードしてインストールする</a:t>
            </a:r>
            <a:endParaRPr kumimoji="1" lang="en-US" altLang="ja-JP" sz="2800" dirty="0" smtClean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915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１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モデルを作る準備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en-US" altLang="ja-JP" sz="2000" i="1" dirty="0" err="1" smtClean="0"/>
              <a:t>Metasequoia</a:t>
            </a:r>
            <a:r>
              <a:rPr lang="ja-JP" altLang="en-US" sz="2000" i="1" dirty="0" smtClean="0"/>
              <a:t>をセットアップしてみよう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 smtClean="0"/>
              <a:t>Metasequoia</a:t>
            </a:r>
            <a:endParaRPr kumimoji="1" lang="en-US" altLang="ja-JP" dirty="0" smtClean="0"/>
          </a:p>
          <a:p>
            <a:pPr>
              <a:buNone/>
            </a:pPr>
            <a:r>
              <a:rPr lang="en-US" altLang="ja-JP" dirty="0"/>
              <a:t> </a:t>
            </a:r>
            <a:r>
              <a:rPr lang="en-US" altLang="ja-JP" dirty="0" smtClean="0"/>
              <a:t>   </a:t>
            </a:r>
            <a:r>
              <a:rPr lang="ja-JP" altLang="en-US" dirty="0" smtClean="0"/>
              <a:t>特徴</a:t>
            </a:r>
            <a:endParaRPr lang="en-US" altLang="ja-JP" dirty="0" smtClean="0"/>
          </a:p>
          <a:p>
            <a:pPr>
              <a:buNone/>
            </a:pPr>
            <a:r>
              <a:rPr kumimoji="1" lang="ja-JP" altLang="en-US" dirty="0" smtClean="0"/>
              <a:t>・３Ｄモデルが作れる</a:t>
            </a:r>
            <a:endParaRPr kumimoji="1" lang="en-US" altLang="ja-JP" dirty="0" smtClean="0"/>
          </a:p>
          <a:p>
            <a:pPr>
              <a:buNone/>
            </a:pPr>
            <a:r>
              <a:rPr lang="ja-JP" altLang="en-US" dirty="0" smtClean="0"/>
              <a:t>・（プラグインを使えば）大体どんな形式も出力できる</a:t>
            </a:r>
            <a:endParaRPr lang="en-US" altLang="ja-JP" dirty="0" smtClean="0"/>
          </a:p>
          <a:p>
            <a:pPr>
              <a:buNone/>
            </a:pPr>
            <a:r>
              <a:rPr kumimoji="1" lang="ja-JP" altLang="en-US" dirty="0" smtClean="0"/>
              <a:t>・（プラグインを使えば）アニメーションエディットもできる</a:t>
            </a:r>
            <a:endParaRPr kumimoji="1" lang="ja-JP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５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Ｕｎｉｔｙにインポートする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作ったファイルを読み込む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259632" y="5157192"/>
            <a:ext cx="67687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 smtClean="0">
                <a:latin typeface="+mj-ea"/>
                <a:ea typeface="+mj-ea"/>
              </a:rPr>
              <a:t>・Ｕｎｉｔｙを起動させ、</a:t>
            </a:r>
            <a:r>
              <a:rPr lang="en-US" altLang="ja-JP" sz="2800" dirty="0" smtClean="0">
                <a:latin typeface="+mj-ea"/>
                <a:ea typeface="+mj-ea"/>
              </a:rPr>
              <a:t>New</a:t>
            </a:r>
            <a:r>
              <a:rPr lang="ja-JP" altLang="en-US" sz="2800" dirty="0" smtClean="0">
                <a:latin typeface="+mj-ea"/>
                <a:ea typeface="+mj-ea"/>
              </a:rPr>
              <a:t>を選択して適当なプロジェクトを作る</a:t>
            </a:r>
            <a:endParaRPr kumimoji="1" lang="en-US" altLang="ja-JP" sz="2800" dirty="0" smtClean="0">
              <a:latin typeface="+mj-ea"/>
              <a:ea typeface="+mj-ea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2564904"/>
            <a:ext cx="3528392" cy="2042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円/楕円 4"/>
          <p:cNvSpPr/>
          <p:nvPr/>
        </p:nvSpPr>
        <p:spPr>
          <a:xfrm>
            <a:off x="2411760" y="2420888"/>
            <a:ext cx="1080120" cy="9361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220072" y="2564904"/>
            <a:ext cx="3528392" cy="2042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右矢印 7"/>
          <p:cNvSpPr/>
          <p:nvPr/>
        </p:nvSpPr>
        <p:spPr>
          <a:xfrm>
            <a:off x="4211960" y="3429000"/>
            <a:ext cx="864096" cy="5760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13915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５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Ｕｎｉｔｙにインポートする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作ったファイルを読み込む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259632" y="5157192"/>
            <a:ext cx="67687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 smtClean="0">
                <a:latin typeface="+mj-ea"/>
                <a:ea typeface="+mj-ea"/>
              </a:rPr>
              <a:t>・</a:t>
            </a:r>
            <a:r>
              <a:rPr lang="en-US" altLang="ja-JP" sz="2800" dirty="0" smtClean="0">
                <a:latin typeface="+mj-ea"/>
                <a:ea typeface="+mj-ea"/>
              </a:rPr>
              <a:t>Project</a:t>
            </a:r>
            <a:r>
              <a:rPr lang="ja-JP" altLang="en-US" sz="2800" dirty="0" smtClean="0">
                <a:latin typeface="+mj-ea"/>
                <a:ea typeface="+mj-ea"/>
              </a:rPr>
              <a:t>タブの</a:t>
            </a:r>
            <a:r>
              <a:rPr lang="en-US" altLang="ja-JP" sz="2800" dirty="0" smtClean="0">
                <a:latin typeface="+mj-ea"/>
                <a:ea typeface="+mj-ea"/>
              </a:rPr>
              <a:t>Assets</a:t>
            </a:r>
            <a:r>
              <a:rPr lang="ja-JP" altLang="en-US" sz="2800" dirty="0" smtClean="0">
                <a:latin typeface="+mj-ea"/>
                <a:ea typeface="+mj-ea"/>
              </a:rPr>
              <a:t>を右クリック→</a:t>
            </a:r>
            <a:r>
              <a:rPr lang="en-US" altLang="ja-JP" sz="2800" dirty="0" smtClean="0">
                <a:latin typeface="+mj-ea"/>
                <a:ea typeface="+mj-ea"/>
              </a:rPr>
              <a:t>Folder</a:t>
            </a:r>
            <a:r>
              <a:rPr lang="ja-JP" altLang="en-US" sz="2800" dirty="0" smtClean="0">
                <a:latin typeface="+mj-ea"/>
                <a:ea typeface="+mj-ea"/>
              </a:rPr>
              <a:t>で「</a:t>
            </a:r>
            <a:r>
              <a:rPr lang="en-US" altLang="ja-JP" sz="2800" dirty="0" smtClean="0">
                <a:latin typeface="+mj-ea"/>
                <a:ea typeface="+mj-ea"/>
              </a:rPr>
              <a:t>3D_Data</a:t>
            </a:r>
            <a:r>
              <a:rPr lang="ja-JP" altLang="en-US" sz="2800" dirty="0" smtClean="0">
                <a:latin typeface="+mj-ea"/>
                <a:ea typeface="+mj-ea"/>
              </a:rPr>
              <a:t>」と「</a:t>
            </a:r>
            <a:r>
              <a:rPr lang="en-US" altLang="ja-JP" sz="2800" dirty="0" smtClean="0">
                <a:latin typeface="+mj-ea"/>
                <a:ea typeface="+mj-ea"/>
              </a:rPr>
              <a:t>Scene</a:t>
            </a:r>
            <a:r>
              <a:rPr lang="ja-JP" altLang="en-US" sz="2800" dirty="0" smtClean="0">
                <a:latin typeface="+mj-ea"/>
                <a:ea typeface="+mj-ea"/>
              </a:rPr>
              <a:t>」というフォルダを作る</a:t>
            </a:r>
            <a:endParaRPr kumimoji="1" lang="en-US" altLang="ja-JP" sz="2800" dirty="0" smtClean="0">
              <a:latin typeface="+mj-ea"/>
              <a:ea typeface="+mj-ea"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47664" y="1844824"/>
            <a:ext cx="5178400" cy="31155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3915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５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Ｕｎｉｔｙにインポートする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作ったファイルを読み込む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259632" y="5157192"/>
            <a:ext cx="67687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 smtClean="0">
                <a:latin typeface="+mj-ea"/>
                <a:ea typeface="+mj-ea"/>
              </a:rPr>
              <a:t>・「</a:t>
            </a:r>
            <a:r>
              <a:rPr lang="en-US" altLang="ja-JP" sz="2800" dirty="0" smtClean="0">
                <a:latin typeface="+mj-ea"/>
                <a:ea typeface="+mj-ea"/>
              </a:rPr>
              <a:t>3D_Data</a:t>
            </a:r>
            <a:r>
              <a:rPr lang="ja-JP" altLang="en-US" sz="2800" dirty="0" smtClean="0">
                <a:latin typeface="+mj-ea"/>
                <a:ea typeface="+mj-ea"/>
              </a:rPr>
              <a:t>」の中にさっき作ったデータをドラッグ＆ドロップする</a:t>
            </a:r>
            <a:endParaRPr kumimoji="1" lang="en-US" altLang="ja-JP" sz="2800" dirty="0" smtClean="0">
              <a:latin typeface="+mj-ea"/>
              <a:ea typeface="+mj-ea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75656" y="1628800"/>
            <a:ext cx="5178400" cy="31155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3915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６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再生する機能を作る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Ｕｎｉｔｙ上でｆｂｘを使う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259632" y="5157192"/>
            <a:ext cx="67687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 smtClean="0">
                <a:latin typeface="+mj-ea"/>
                <a:ea typeface="+mj-ea"/>
              </a:rPr>
              <a:t>・ドロップしたファイルを右クリック→</a:t>
            </a:r>
            <a:r>
              <a:rPr lang="en-US" altLang="ja-JP" sz="2800" dirty="0" smtClean="0">
                <a:latin typeface="+mj-ea"/>
                <a:ea typeface="+mj-ea"/>
              </a:rPr>
              <a:t>Create</a:t>
            </a:r>
            <a:r>
              <a:rPr lang="ja-JP" altLang="en-US" sz="2800" dirty="0" smtClean="0">
                <a:latin typeface="+mj-ea"/>
                <a:ea typeface="+mj-ea"/>
              </a:rPr>
              <a:t>→Ａｎｉ</a:t>
            </a:r>
            <a:r>
              <a:rPr lang="en-US" altLang="ja-JP" sz="2800" dirty="0" err="1" smtClean="0">
                <a:latin typeface="+mj-ea"/>
                <a:ea typeface="+mj-ea"/>
              </a:rPr>
              <a:t>mator</a:t>
            </a:r>
            <a:r>
              <a:rPr lang="en-US" altLang="ja-JP" sz="2800" dirty="0" smtClean="0">
                <a:latin typeface="+mj-ea"/>
                <a:ea typeface="+mj-ea"/>
              </a:rPr>
              <a:t> Control</a:t>
            </a:r>
            <a:r>
              <a:rPr lang="ja-JP" altLang="en-US" sz="2800" dirty="0" smtClean="0">
                <a:latin typeface="+mj-ea"/>
                <a:ea typeface="+mj-ea"/>
              </a:rPr>
              <a:t>を選択</a:t>
            </a:r>
            <a:endParaRPr lang="en-US" altLang="ja-JP" sz="2800" dirty="0" smtClean="0">
              <a:latin typeface="+mj-ea"/>
              <a:ea typeface="+mj-ea"/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11760" y="1556792"/>
            <a:ext cx="4174802" cy="33513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3915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６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再生する機能を作る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Ｕｎｉｔｙ上でｆｂｘを使う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259632" y="5157192"/>
            <a:ext cx="67687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 smtClean="0">
                <a:latin typeface="+mj-ea"/>
                <a:ea typeface="+mj-ea"/>
              </a:rPr>
              <a:t>・</a:t>
            </a:r>
            <a:r>
              <a:rPr lang="en-US" altLang="ja-JP" sz="2800" dirty="0" smtClean="0">
                <a:latin typeface="+mj-ea"/>
                <a:ea typeface="+mj-ea"/>
              </a:rPr>
              <a:t>Window</a:t>
            </a:r>
            <a:r>
              <a:rPr lang="ja-JP" altLang="en-US" sz="2800" dirty="0" smtClean="0">
                <a:latin typeface="+mj-ea"/>
                <a:ea typeface="+mj-ea"/>
              </a:rPr>
              <a:t>→Ａｎｉ</a:t>
            </a:r>
            <a:r>
              <a:rPr lang="en-US" altLang="ja-JP" sz="2800" dirty="0" err="1" smtClean="0">
                <a:latin typeface="+mj-ea"/>
                <a:ea typeface="+mj-ea"/>
              </a:rPr>
              <a:t>mator</a:t>
            </a:r>
            <a:r>
              <a:rPr lang="ja-JP" altLang="en-US" sz="2800" dirty="0" smtClean="0">
                <a:latin typeface="+mj-ea"/>
                <a:ea typeface="+mj-ea"/>
              </a:rPr>
              <a:t>を選択し、</a:t>
            </a:r>
            <a:r>
              <a:rPr lang="en-US" altLang="ja-JP" sz="2800" dirty="0" smtClean="0">
                <a:latin typeface="+mj-ea"/>
                <a:ea typeface="+mj-ea"/>
              </a:rPr>
              <a:t>Animator</a:t>
            </a:r>
            <a:r>
              <a:rPr lang="ja-JP" altLang="en-US" sz="2800" dirty="0" smtClean="0">
                <a:latin typeface="+mj-ea"/>
                <a:ea typeface="+mj-ea"/>
              </a:rPr>
              <a:t>ウィンドウを出す</a:t>
            </a:r>
            <a:endParaRPr lang="en-US" altLang="ja-JP" sz="2800" dirty="0" smtClean="0">
              <a:latin typeface="+mj-ea"/>
              <a:ea typeface="+mj-ea"/>
            </a:endParaRPr>
          </a:p>
        </p:txBody>
      </p:sp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83768" y="1556792"/>
            <a:ext cx="3384376" cy="3487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3915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６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再生する機能を作る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Ｕｎｉｔｙ上でｆｂｘを使う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259632" y="5157192"/>
            <a:ext cx="67687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 smtClean="0">
                <a:latin typeface="+mj-ea"/>
                <a:ea typeface="+mj-ea"/>
              </a:rPr>
              <a:t>・</a:t>
            </a:r>
            <a:r>
              <a:rPr lang="en-US" altLang="ja-JP" sz="2800" dirty="0" smtClean="0">
                <a:latin typeface="+mj-ea"/>
                <a:ea typeface="+mj-ea"/>
              </a:rPr>
              <a:t>Animator</a:t>
            </a:r>
            <a:r>
              <a:rPr lang="ja-JP" altLang="en-US" sz="2800" dirty="0" smtClean="0">
                <a:latin typeface="+mj-ea"/>
                <a:ea typeface="+mj-ea"/>
              </a:rPr>
              <a:t>ウィンドウ上で右クリックし、</a:t>
            </a:r>
            <a:r>
              <a:rPr lang="en-US" altLang="ja-JP" sz="2800" dirty="0" smtClean="0">
                <a:latin typeface="+mj-ea"/>
                <a:ea typeface="+mj-ea"/>
              </a:rPr>
              <a:t>Create State</a:t>
            </a:r>
            <a:r>
              <a:rPr lang="ja-JP" altLang="en-US" sz="2800" dirty="0" smtClean="0">
                <a:latin typeface="+mj-ea"/>
                <a:ea typeface="+mj-ea"/>
              </a:rPr>
              <a:t>→</a:t>
            </a:r>
            <a:r>
              <a:rPr lang="en-US" altLang="ja-JP" sz="2800" dirty="0" smtClean="0">
                <a:latin typeface="+mj-ea"/>
                <a:ea typeface="+mj-ea"/>
              </a:rPr>
              <a:t>Empty</a:t>
            </a:r>
            <a:r>
              <a:rPr lang="ja-JP" altLang="en-US" sz="2800" dirty="0" smtClean="0">
                <a:latin typeface="+mj-ea"/>
                <a:ea typeface="+mj-ea"/>
              </a:rPr>
              <a:t>を選択</a:t>
            </a:r>
            <a:endParaRPr lang="en-US" altLang="ja-JP" sz="2800" dirty="0" smtClean="0">
              <a:latin typeface="+mj-ea"/>
              <a:ea typeface="+mj-ea"/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560" y="1484784"/>
            <a:ext cx="3384376" cy="2383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04048" y="1484784"/>
            <a:ext cx="3384375" cy="23835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右矢印 7"/>
          <p:cNvSpPr/>
          <p:nvPr/>
        </p:nvSpPr>
        <p:spPr>
          <a:xfrm>
            <a:off x="4139952" y="2420888"/>
            <a:ext cx="720080" cy="5760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13915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６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再生する機能を作る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Ｕｎｉｔｙ上でｆｂｘを使う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259632" y="5157192"/>
            <a:ext cx="67687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 smtClean="0">
                <a:latin typeface="+mj-ea"/>
                <a:ea typeface="+mj-ea"/>
              </a:rPr>
              <a:t>・</a:t>
            </a:r>
            <a:r>
              <a:rPr lang="en-US" altLang="ja-JP" sz="2800" dirty="0" smtClean="0">
                <a:latin typeface="+mj-ea"/>
                <a:ea typeface="+mj-ea"/>
              </a:rPr>
              <a:t>Animator</a:t>
            </a:r>
            <a:r>
              <a:rPr lang="ja-JP" altLang="en-US" sz="2800" dirty="0" smtClean="0">
                <a:latin typeface="+mj-ea"/>
                <a:ea typeface="+mj-ea"/>
              </a:rPr>
              <a:t>ウィンドウ上で</a:t>
            </a:r>
            <a:r>
              <a:rPr lang="en-US" altLang="ja-JP" sz="2800" dirty="0" smtClean="0">
                <a:latin typeface="+mj-ea"/>
                <a:ea typeface="+mj-ea"/>
              </a:rPr>
              <a:t>New State</a:t>
            </a:r>
            <a:r>
              <a:rPr lang="ja-JP" altLang="en-US" sz="2800" dirty="0" smtClean="0">
                <a:latin typeface="+mj-ea"/>
                <a:ea typeface="+mj-ea"/>
              </a:rPr>
              <a:t>をクリックし、</a:t>
            </a:r>
            <a:r>
              <a:rPr lang="en-US" altLang="ja-JP" sz="2800" dirty="0" smtClean="0">
                <a:latin typeface="+mj-ea"/>
                <a:ea typeface="+mj-ea"/>
              </a:rPr>
              <a:t>Inspector</a:t>
            </a:r>
            <a:r>
              <a:rPr lang="ja-JP" altLang="en-US" sz="2800" dirty="0" smtClean="0">
                <a:latin typeface="+mj-ea"/>
                <a:ea typeface="+mj-ea"/>
              </a:rPr>
              <a:t>上で名前を「</a:t>
            </a:r>
            <a:r>
              <a:rPr lang="en-US" altLang="ja-JP" sz="2800" dirty="0" smtClean="0">
                <a:latin typeface="+mj-ea"/>
                <a:ea typeface="+mj-ea"/>
              </a:rPr>
              <a:t>Default</a:t>
            </a:r>
            <a:r>
              <a:rPr lang="ja-JP" altLang="en-US" sz="2800" dirty="0" smtClean="0">
                <a:latin typeface="+mj-ea"/>
                <a:ea typeface="+mj-ea"/>
              </a:rPr>
              <a:t>」</a:t>
            </a:r>
            <a:r>
              <a:rPr lang="ja-JP" altLang="en-US" sz="2800" dirty="0" smtClean="0">
                <a:latin typeface="+mj-ea"/>
                <a:ea typeface="+mj-ea"/>
              </a:rPr>
              <a:t>に変更</a:t>
            </a:r>
            <a:endParaRPr lang="en-US" altLang="ja-JP" sz="2800" dirty="0" smtClean="0">
              <a:latin typeface="+mj-ea"/>
              <a:ea typeface="+mj-ea"/>
            </a:endParaRP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27784" y="1484784"/>
            <a:ext cx="3664144" cy="3456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円/楕円 8"/>
          <p:cNvSpPr/>
          <p:nvPr/>
        </p:nvSpPr>
        <p:spPr>
          <a:xfrm>
            <a:off x="2627784" y="1556792"/>
            <a:ext cx="1440160" cy="5760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13915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６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再生する機能を作る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Ｕｎｉｔｙ上でｆｂｘを使う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27784" y="1556792"/>
            <a:ext cx="3197939" cy="33646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テキスト ボックス 7"/>
          <p:cNvSpPr txBox="1"/>
          <p:nvPr/>
        </p:nvSpPr>
        <p:spPr>
          <a:xfrm>
            <a:off x="1403648" y="5085184"/>
            <a:ext cx="58592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同様の手順で「</a:t>
            </a:r>
            <a:r>
              <a:rPr kumimoji="1" lang="en-US" altLang="ja-JP" sz="2400" dirty="0" smtClean="0"/>
              <a:t>Motion</a:t>
            </a:r>
            <a:r>
              <a:rPr kumimoji="1" lang="ja-JP" altLang="en-US" sz="2400" dirty="0" smtClean="0"/>
              <a:t>」というステートを作る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xmlns="" val="13915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６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再生する機能を作る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Ｕｎｉｔｙ上でｆｂｘを使う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403648" y="5085184"/>
            <a:ext cx="70169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「</a:t>
            </a:r>
            <a:r>
              <a:rPr kumimoji="1" lang="en-US" altLang="ja-JP" sz="2400" dirty="0" smtClean="0"/>
              <a:t>Motion</a:t>
            </a:r>
            <a:r>
              <a:rPr kumimoji="1" lang="ja-JP" altLang="en-US" sz="2400" dirty="0" smtClean="0"/>
              <a:t>」のインスペクターにインポートした</a:t>
            </a:r>
            <a:r>
              <a:rPr kumimoji="1" lang="en-US" altLang="ja-JP" sz="2400" dirty="0" err="1" smtClean="0"/>
              <a:t>fbx</a:t>
            </a:r>
            <a:r>
              <a:rPr kumimoji="1" lang="ja-JP" altLang="en-US" sz="2400" dirty="0" smtClean="0"/>
              <a:t>の中の</a:t>
            </a:r>
            <a:endParaRPr kumimoji="1" lang="en-US" altLang="ja-JP" sz="2400" dirty="0" smtClean="0"/>
          </a:p>
          <a:p>
            <a:r>
              <a:rPr lang="ja-JP" altLang="en-US" sz="2400" dirty="0" smtClean="0"/>
              <a:t>「</a:t>
            </a:r>
            <a:r>
              <a:rPr kumimoji="1" lang="en-US" altLang="ja-JP" sz="2400" dirty="0" smtClean="0"/>
              <a:t>motion_01</a:t>
            </a:r>
            <a:r>
              <a:rPr kumimoji="1" lang="ja-JP" altLang="en-US" sz="2400" dirty="0" smtClean="0"/>
              <a:t>」をドラッグ＆ドロップする</a:t>
            </a:r>
            <a:endParaRPr kumimoji="1" lang="ja-JP" altLang="en-US" sz="2400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004048" y="1556792"/>
            <a:ext cx="3065243" cy="3137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5536" y="1844824"/>
            <a:ext cx="3908007" cy="2808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9" name="直線矢印コネクタ 8"/>
          <p:cNvCxnSpPr/>
          <p:nvPr/>
        </p:nvCxnSpPr>
        <p:spPr>
          <a:xfrm flipV="1">
            <a:off x="3923928" y="2348880"/>
            <a:ext cx="2160240" cy="504056"/>
          </a:xfrm>
          <a:prstGeom prst="straightConnector1">
            <a:avLst/>
          </a:prstGeom>
          <a:ln w="7302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3915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６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再生する機能を作る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Ｕｎｉｔｙ上でｆｂｘを使う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403648" y="5085184"/>
            <a:ext cx="70169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「</a:t>
            </a:r>
            <a:r>
              <a:rPr kumimoji="1" lang="en-US" altLang="ja-JP" sz="2400" dirty="0" smtClean="0"/>
              <a:t>Motion</a:t>
            </a:r>
            <a:r>
              <a:rPr kumimoji="1" lang="ja-JP" altLang="en-US" sz="2400" dirty="0" smtClean="0"/>
              <a:t>」のインスペクターにインポートした</a:t>
            </a:r>
            <a:r>
              <a:rPr kumimoji="1" lang="en-US" altLang="ja-JP" sz="2400" dirty="0" err="1" smtClean="0"/>
              <a:t>fbx</a:t>
            </a:r>
            <a:r>
              <a:rPr kumimoji="1" lang="ja-JP" altLang="en-US" sz="2400" dirty="0" smtClean="0"/>
              <a:t>の中の</a:t>
            </a:r>
            <a:endParaRPr kumimoji="1" lang="en-US" altLang="ja-JP" sz="2400" dirty="0" smtClean="0"/>
          </a:p>
          <a:p>
            <a:r>
              <a:rPr lang="ja-JP" altLang="en-US" sz="2400" dirty="0" smtClean="0"/>
              <a:t>「</a:t>
            </a:r>
            <a:r>
              <a:rPr kumimoji="1" lang="en-US" altLang="ja-JP" sz="2400" dirty="0" smtClean="0"/>
              <a:t>motion_01</a:t>
            </a:r>
            <a:r>
              <a:rPr kumimoji="1" lang="ja-JP" altLang="en-US" sz="2400" dirty="0" smtClean="0"/>
              <a:t>」をドラッグ＆ドロップする</a:t>
            </a:r>
            <a:endParaRPr kumimoji="1" lang="ja-JP" altLang="en-US" sz="2400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004048" y="1556792"/>
            <a:ext cx="3065243" cy="3137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5536" y="1844824"/>
            <a:ext cx="3908007" cy="2808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9" name="直線矢印コネクタ 8"/>
          <p:cNvCxnSpPr/>
          <p:nvPr/>
        </p:nvCxnSpPr>
        <p:spPr>
          <a:xfrm flipV="1">
            <a:off x="3923928" y="2348880"/>
            <a:ext cx="2160240" cy="504056"/>
          </a:xfrm>
          <a:prstGeom prst="straightConnector1">
            <a:avLst/>
          </a:prstGeom>
          <a:ln w="7302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3915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１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モデルを作る準備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en-US" altLang="ja-JP" sz="2000" i="1" dirty="0" err="1" smtClean="0"/>
              <a:t>Metasequoia</a:t>
            </a:r>
            <a:r>
              <a:rPr lang="ja-JP" altLang="en-US" sz="2000" i="1" dirty="0" smtClean="0"/>
              <a:t>をセットアップしてみよう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 smtClean="0"/>
              <a:t>Metasequoia</a:t>
            </a:r>
            <a:endParaRPr kumimoji="1" lang="en-US" altLang="ja-JP" dirty="0" smtClean="0"/>
          </a:p>
          <a:p>
            <a:pPr>
              <a:buNone/>
            </a:pPr>
            <a:r>
              <a:rPr lang="en-US" altLang="ja-JP" dirty="0"/>
              <a:t> </a:t>
            </a:r>
            <a:r>
              <a:rPr lang="en-US" altLang="ja-JP" dirty="0" smtClean="0"/>
              <a:t>   </a:t>
            </a:r>
            <a:r>
              <a:rPr lang="ja-JP" altLang="en-US" dirty="0" smtClean="0"/>
              <a:t>ということで</a:t>
            </a:r>
            <a:endParaRPr lang="en-US" altLang="ja-JP" dirty="0" smtClean="0"/>
          </a:p>
          <a:p>
            <a:pPr>
              <a:buNone/>
            </a:pPr>
            <a:r>
              <a:rPr lang="ja-JP" altLang="en-US" dirty="0" smtClean="0"/>
              <a:t>・</a:t>
            </a:r>
            <a:r>
              <a:rPr lang="en-US" altLang="ja-JP" dirty="0" err="1" smtClean="0"/>
              <a:t>Metasequoia</a:t>
            </a:r>
            <a:r>
              <a:rPr lang="ja-JP" altLang="en-US" dirty="0" smtClean="0"/>
              <a:t>をインストールする</a:t>
            </a:r>
            <a:endParaRPr lang="en-US" altLang="ja-JP" dirty="0" smtClean="0"/>
          </a:p>
          <a:p>
            <a:pPr>
              <a:buNone/>
            </a:pPr>
            <a:r>
              <a:rPr kumimoji="1" lang="ja-JP" altLang="en-US" dirty="0" smtClean="0"/>
              <a:t>・プラグインをインストールする</a:t>
            </a:r>
            <a:endParaRPr kumimoji="1" lang="en-US" altLang="ja-JP" dirty="0" smtClean="0"/>
          </a:p>
          <a:p>
            <a:pPr>
              <a:buNone/>
            </a:pPr>
            <a:r>
              <a:rPr kumimoji="1" lang="ja-JP" altLang="en-US" dirty="0" smtClean="0"/>
              <a:t>ことを最初にやります（別のアニメーションソフトを使う手もあるのですが、話が長くなるので今回は</a:t>
            </a:r>
            <a:r>
              <a:rPr kumimoji="1" lang="en-US" altLang="ja-JP" dirty="0" err="1" smtClean="0"/>
              <a:t>Metasequoia</a:t>
            </a:r>
            <a:r>
              <a:rPr kumimoji="1" lang="ja-JP" altLang="en-US" dirty="0" err="1" smtClean="0"/>
              <a:t>だけで</a:t>
            </a:r>
            <a:r>
              <a:rPr kumimoji="1" lang="ja-JP" altLang="en-US" dirty="0" smtClean="0"/>
              <a:t>完結する方法を説明します）</a:t>
            </a:r>
            <a:endParaRPr kumimoji="1" lang="ja-JP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６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再生する機能を作る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Ｕｎｉｔｙ上でｆｂｘを使う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403648" y="5085184"/>
            <a:ext cx="62390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「</a:t>
            </a:r>
            <a:r>
              <a:rPr kumimoji="1" lang="en-US" altLang="ja-JP" sz="2400" dirty="0" smtClean="0"/>
              <a:t>Animator</a:t>
            </a:r>
            <a:r>
              <a:rPr kumimoji="1" lang="ja-JP" altLang="en-US" sz="2400" dirty="0" smtClean="0"/>
              <a:t>」</a:t>
            </a:r>
            <a:r>
              <a:rPr lang="ja-JP" altLang="en-US" sz="2400" dirty="0" smtClean="0"/>
              <a:t>ウィンドウ</a:t>
            </a:r>
            <a:r>
              <a:rPr lang="ja-JP" altLang="en-US" sz="2400" dirty="0" smtClean="0"/>
              <a:t>で「</a:t>
            </a:r>
            <a:r>
              <a:rPr lang="en-US" altLang="ja-JP" sz="2400" dirty="0" smtClean="0"/>
              <a:t>Default</a:t>
            </a:r>
            <a:r>
              <a:rPr lang="ja-JP" altLang="en-US" sz="2400" dirty="0" smtClean="0"/>
              <a:t>」で右クリック→</a:t>
            </a:r>
            <a:endParaRPr kumimoji="1" lang="en-US" altLang="ja-JP" sz="2400" dirty="0" smtClean="0"/>
          </a:p>
          <a:p>
            <a:r>
              <a:rPr lang="ja-JP" altLang="en-US" sz="2400" dirty="0" smtClean="0"/>
              <a:t>「</a:t>
            </a:r>
            <a:r>
              <a:rPr lang="en-US" altLang="ja-JP" sz="2400" dirty="0" smtClean="0"/>
              <a:t>Make Transition</a:t>
            </a:r>
            <a:r>
              <a:rPr kumimoji="1" lang="ja-JP" altLang="en-US" sz="2400" dirty="0" smtClean="0"/>
              <a:t>」を</a:t>
            </a:r>
            <a:r>
              <a:rPr lang="ja-JP" altLang="en-US" sz="2400" dirty="0" smtClean="0"/>
              <a:t>選択</a:t>
            </a:r>
            <a:r>
              <a:rPr lang="ja-JP" altLang="en-US" sz="2400" dirty="0" smtClean="0"/>
              <a:t>し、「</a:t>
            </a:r>
            <a:r>
              <a:rPr lang="en-US" altLang="ja-JP" sz="2400" dirty="0" smtClean="0"/>
              <a:t>Motion</a:t>
            </a:r>
            <a:r>
              <a:rPr lang="ja-JP" altLang="en-US" sz="2400" dirty="0" smtClean="0"/>
              <a:t>」に</a:t>
            </a:r>
            <a:r>
              <a:rPr lang="ja-JP" altLang="en-US" sz="2400" dirty="0" smtClean="0"/>
              <a:t>つなぐ</a:t>
            </a:r>
            <a:endParaRPr kumimoji="1" lang="ja-JP" altLang="en-US" sz="2400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83768" y="1340768"/>
            <a:ext cx="3513705" cy="36008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3915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６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再生する機能を作る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Ｕｎｉｔｙ上でｆｂｘを使う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403648" y="5085184"/>
            <a:ext cx="59591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「</a:t>
            </a:r>
            <a:r>
              <a:rPr kumimoji="1" lang="en-US" altLang="ja-JP" sz="2400" dirty="0" smtClean="0"/>
              <a:t>Animator</a:t>
            </a:r>
            <a:r>
              <a:rPr kumimoji="1" lang="ja-JP" altLang="en-US" sz="2400" dirty="0" smtClean="0"/>
              <a:t>」</a:t>
            </a:r>
            <a:r>
              <a:rPr lang="ja-JP" altLang="en-US" sz="2400" dirty="0" smtClean="0"/>
              <a:t>ウィンドウ左上の「＋」をクリック→</a:t>
            </a:r>
            <a:endParaRPr kumimoji="1" lang="en-US" altLang="ja-JP" sz="2400" dirty="0" smtClean="0"/>
          </a:p>
          <a:p>
            <a:r>
              <a:rPr lang="ja-JP" altLang="en-US" sz="2400" dirty="0" smtClean="0"/>
              <a:t>「</a:t>
            </a:r>
            <a:r>
              <a:rPr lang="en-US" altLang="ja-JP" sz="2400" dirty="0" smtClean="0"/>
              <a:t>Trigger</a:t>
            </a:r>
            <a:r>
              <a:rPr kumimoji="1" lang="ja-JP" altLang="en-US" sz="2400" dirty="0" smtClean="0"/>
              <a:t>」を</a:t>
            </a:r>
            <a:r>
              <a:rPr lang="ja-JP" altLang="en-US" sz="2400" dirty="0" smtClean="0"/>
              <a:t>選択し、Ｍｏｖｅという名前をつける</a:t>
            </a:r>
            <a:endParaRPr kumimoji="1" lang="ja-JP" altLang="en-US" sz="2400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2132856"/>
            <a:ext cx="3454400" cy="204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436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16016" y="2132856"/>
            <a:ext cx="3454400" cy="204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3915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６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再生する機能を作る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ja-JP" altLang="en-US" sz="2000" i="1" dirty="0" smtClean="0"/>
              <a:t>Ｕｎｉｔｙ上でｆｂｘを使う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403648" y="5085184"/>
            <a:ext cx="59591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「</a:t>
            </a:r>
            <a:r>
              <a:rPr kumimoji="1" lang="en-US" altLang="ja-JP" sz="2400" dirty="0" smtClean="0"/>
              <a:t>Animator</a:t>
            </a:r>
            <a:r>
              <a:rPr kumimoji="1" lang="ja-JP" altLang="en-US" sz="2400" dirty="0" smtClean="0"/>
              <a:t>」</a:t>
            </a:r>
            <a:r>
              <a:rPr lang="ja-JP" altLang="en-US" sz="2400" dirty="0" smtClean="0"/>
              <a:t>ウィンドウ左上の「＋」をクリック→</a:t>
            </a:r>
            <a:endParaRPr kumimoji="1" lang="en-US" altLang="ja-JP" sz="2400" dirty="0" smtClean="0"/>
          </a:p>
          <a:p>
            <a:r>
              <a:rPr lang="ja-JP" altLang="en-US" sz="2400" dirty="0" smtClean="0"/>
              <a:t>「</a:t>
            </a:r>
            <a:r>
              <a:rPr lang="en-US" altLang="ja-JP" sz="2400" dirty="0" smtClean="0"/>
              <a:t>Trigger</a:t>
            </a:r>
            <a:r>
              <a:rPr kumimoji="1" lang="ja-JP" altLang="en-US" sz="2400" dirty="0" smtClean="0"/>
              <a:t>」を</a:t>
            </a:r>
            <a:r>
              <a:rPr lang="ja-JP" altLang="en-US" sz="2400" dirty="0" smtClean="0"/>
              <a:t>選択し、Ｍｏｖｅという名前をつける</a:t>
            </a:r>
            <a:endParaRPr kumimoji="1" lang="ja-JP" altLang="en-US" sz="2400" dirty="0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27584" y="1556792"/>
            <a:ext cx="2619699" cy="31683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円/楕円 6"/>
          <p:cNvSpPr/>
          <p:nvPr/>
        </p:nvSpPr>
        <p:spPr>
          <a:xfrm>
            <a:off x="2555776" y="3429000"/>
            <a:ext cx="576064" cy="5760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xmlns="" val="139150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１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モデルを作る準備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en-US" altLang="ja-JP" sz="2000" i="1" dirty="0" err="1" smtClean="0"/>
              <a:t>Metasequoia</a:t>
            </a:r>
            <a:r>
              <a:rPr lang="ja-JP" altLang="en-US" sz="2000" i="1" dirty="0" smtClean="0"/>
              <a:t>をセットアップしてみよう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 smtClean="0"/>
              <a:t>Metasequoia</a:t>
            </a:r>
            <a:r>
              <a:rPr kumimoji="1" lang="ja-JP" altLang="en-US" dirty="0" smtClean="0"/>
              <a:t>の公式サイトへ行き、ダウンロードする（</a:t>
            </a:r>
            <a:r>
              <a:rPr lang="en-US" altLang="ja-JP" dirty="0">
                <a:hlinkClick r:id="rId2"/>
              </a:rPr>
              <a:t>http://www.metaseq.net/jp</a:t>
            </a:r>
            <a:r>
              <a:rPr lang="en-US" altLang="ja-JP" dirty="0" smtClean="0">
                <a:hlinkClick r:id="rId2"/>
              </a:rPr>
              <a:t>/</a:t>
            </a:r>
            <a:r>
              <a:rPr lang="ja-JP" altLang="en-US" dirty="0" smtClean="0"/>
              <a:t>）</a:t>
            </a:r>
            <a:endParaRPr lang="en-US" altLang="ja-JP" dirty="0" smtClean="0"/>
          </a:p>
          <a:p>
            <a:r>
              <a:rPr kumimoji="1" lang="ja-JP" altLang="en-US" dirty="0" smtClean="0"/>
              <a:t>ここで</a:t>
            </a:r>
            <a:r>
              <a:rPr kumimoji="1" lang="ja-JP" altLang="en-US" dirty="0" smtClean="0">
                <a:solidFill>
                  <a:srgbClr val="FF0000"/>
                </a:solidFill>
              </a:rPr>
              <a:t>「３２</a:t>
            </a:r>
            <a:r>
              <a:rPr kumimoji="1" lang="en-US" altLang="ja-JP" dirty="0" smtClean="0">
                <a:solidFill>
                  <a:srgbClr val="FF0000"/>
                </a:solidFill>
              </a:rPr>
              <a:t>bit</a:t>
            </a:r>
            <a:r>
              <a:rPr kumimoji="1" lang="ja-JP" altLang="en-US" dirty="0" smtClean="0">
                <a:solidFill>
                  <a:srgbClr val="FF0000"/>
                </a:solidFill>
              </a:rPr>
              <a:t>版」</a:t>
            </a:r>
            <a:r>
              <a:rPr kumimoji="1" lang="ja-JP" altLang="en-US" dirty="0" smtClean="0"/>
              <a:t>をダウンロードする（６４</a:t>
            </a:r>
            <a:r>
              <a:rPr kumimoji="1" lang="en-US" altLang="ja-JP" dirty="0" smtClean="0"/>
              <a:t>bit</a:t>
            </a:r>
            <a:r>
              <a:rPr kumimoji="1" lang="ja-JP" altLang="en-US" dirty="0" smtClean="0"/>
              <a:t>版はプラグインが入らない）</a:t>
            </a:r>
            <a:endParaRPr kumimoji="1" lang="ja-JP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63688" y="3645024"/>
            <a:ext cx="4968552" cy="304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１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モデルを作る準備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en-US" altLang="ja-JP" sz="2000" i="1" dirty="0" err="1" smtClean="0"/>
              <a:t>Metasequoia</a:t>
            </a:r>
            <a:r>
              <a:rPr lang="ja-JP" altLang="en-US" sz="2000" i="1" dirty="0" smtClean="0"/>
              <a:t>をセットアップしてみよう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インストール後、ライセンスの購入を行う（</a:t>
            </a:r>
            <a:r>
              <a:rPr kumimoji="1" lang="en-US" altLang="ja-JP" dirty="0" smtClean="0"/>
              <a:t>Standard</a:t>
            </a:r>
            <a:r>
              <a:rPr kumimoji="1" lang="ja-JP" altLang="en-US" dirty="0" smtClean="0"/>
              <a:t>でＯＫ。また、１カ月の試用ライセンスがあるのでそれでもＯＫ）</a:t>
            </a:r>
            <a:endParaRPr kumimoji="1" lang="ja-JP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１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モデルを作る準備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en-US" altLang="ja-JP" sz="2000" i="1" dirty="0" err="1" smtClean="0"/>
              <a:t>Metasequoia</a:t>
            </a:r>
            <a:r>
              <a:rPr lang="ja-JP" altLang="en-US" sz="2000" i="1" dirty="0" smtClean="0"/>
              <a:t>をセットアップしてみよう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ライセンスを取得したら、</a:t>
            </a:r>
            <a:r>
              <a:rPr kumimoji="1" lang="en-US" altLang="ja-JP" dirty="0" err="1" smtClean="0"/>
              <a:t>Metasequoia</a:t>
            </a:r>
            <a:r>
              <a:rPr kumimoji="1" lang="ja-JP" altLang="en-US" dirty="0" smtClean="0"/>
              <a:t>を起動してＩＤを入力する</a:t>
            </a:r>
            <a:endParaRPr kumimoji="1" lang="en-US" altLang="ja-JP" dirty="0" smtClean="0"/>
          </a:p>
          <a:p>
            <a:r>
              <a:rPr kumimoji="1" lang="ja-JP" altLang="en-US" dirty="0" smtClean="0"/>
              <a:t>画面右上の「初心者」を「モデリング」に切り替える</a:t>
            </a:r>
            <a:endParaRPr kumimoji="1" lang="ja-JP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5616" y="3685456"/>
            <a:ext cx="3873500" cy="3172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76056" y="3685456"/>
            <a:ext cx="3873500" cy="3172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１</a:t>
            </a:r>
            <a:r>
              <a:rPr kumimoji="1" lang="en-US" altLang="ja-JP" dirty="0" smtClean="0"/>
              <a:t>.</a:t>
            </a:r>
            <a:r>
              <a:rPr kumimoji="1" lang="ja-JP" altLang="en-US" dirty="0" smtClean="0"/>
              <a:t>モデルを作る準備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lang="en-US" altLang="ja-JP" sz="2000" i="1" dirty="0" smtClean="0"/>
              <a:t>―</a:t>
            </a:r>
            <a:r>
              <a:rPr lang="en-US" altLang="ja-JP" sz="2000" i="1" dirty="0" err="1" smtClean="0"/>
              <a:t>Metasequoia</a:t>
            </a:r>
            <a:r>
              <a:rPr lang="ja-JP" altLang="en-US" sz="2000" i="1" dirty="0" smtClean="0"/>
              <a:t>をセットアップしてみよう</a:t>
            </a:r>
            <a:r>
              <a:rPr lang="en-US" altLang="ja-JP" sz="2000" i="1" dirty="0" smtClean="0"/>
              <a:t>―</a:t>
            </a:r>
            <a:endParaRPr kumimoji="1" lang="ja-JP" altLang="en-US" i="1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smtClean="0"/>
              <a:t>Keynote</a:t>
            </a:r>
            <a:r>
              <a:rPr kumimoji="1" lang="ja-JP" altLang="en-US" dirty="0" smtClean="0"/>
              <a:t>をダウンロードする（</a:t>
            </a:r>
            <a:r>
              <a:rPr lang="en-US" altLang="ja-JP" dirty="0">
                <a:hlinkClick r:id="rId2"/>
              </a:rPr>
              <a:t>http://</a:t>
            </a:r>
            <a:r>
              <a:rPr lang="en-US" altLang="ja-JP" dirty="0" smtClean="0">
                <a:hlinkClick r:id="rId2"/>
              </a:rPr>
              <a:t>mqdl.jpn.org/sb.cgi?eid=18</a:t>
            </a:r>
            <a:r>
              <a:rPr lang="ja-JP" altLang="en-US" dirty="0" smtClean="0"/>
              <a:t>）</a:t>
            </a:r>
            <a:endParaRPr lang="en-US" altLang="ja-JP" dirty="0" smtClean="0"/>
          </a:p>
          <a:p>
            <a:r>
              <a:rPr kumimoji="1" lang="ja-JP" altLang="en-US" dirty="0"/>
              <a:t>ダウンロード</a:t>
            </a:r>
            <a:r>
              <a:rPr kumimoji="1" lang="ja-JP" altLang="en-US" dirty="0" smtClean="0"/>
              <a:t>したファイルを解凍し、</a:t>
            </a:r>
            <a:r>
              <a:rPr lang="en-US" altLang="ja-JP" dirty="0"/>
              <a:t>C:\Program Files (x86)\</a:t>
            </a:r>
            <a:r>
              <a:rPr lang="en-US" altLang="ja-JP" dirty="0" err="1" smtClean="0"/>
              <a:t>tetraface</a:t>
            </a:r>
            <a:r>
              <a:rPr lang="en-US" altLang="ja-JP" dirty="0" smtClean="0"/>
              <a:t>\Metasequoia4\</a:t>
            </a:r>
            <a:r>
              <a:rPr lang="en-US" altLang="ja-JP" dirty="0" err="1" smtClean="0"/>
              <a:t>Plugins</a:t>
            </a:r>
            <a:r>
              <a:rPr lang="en-US" altLang="ja-JP" dirty="0" smtClean="0"/>
              <a:t>\Command</a:t>
            </a:r>
            <a:r>
              <a:rPr lang="ja-JP" altLang="en-US" dirty="0" smtClean="0"/>
              <a:t>の中に（Ｃドラの</a:t>
            </a:r>
            <a:r>
              <a:rPr lang="en-US" altLang="ja-JP" dirty="0" smtClean="0"/>
              <a:t>Program Files</a:t>
            </a:r>
            <a:r>
              <a:rPr lang="ja-JP" altLang="en-US" dirty="0" smtClean="0"/>
              <a:t>にインストールした場合）、</a:t>
            </a:r>
            <a:r>
              <a:rPr lang="en-US" altLang="ja-JP" dirty="0" smtClean="0"/>
              <a:t>bone.dll</a:t>
            </a:r>
            <a:r>
              <a:rPr lang="ja-JP" altLang="en-US" dirty="0" err="1" smtClean="0"/>
              <a:t>を置</a:t>
            </a:r>
            <a:r>
              <a:rPr lang="ja-JP" altLang="en-US" dirty="0" smtClean="0"/>
              <a:t>き、</a:t>
            </a:r>
            <a:r>
              <a:rPr lang="en-US" altLang="ja-JP" dirty="0" err="1" smtClean="0"/>
              <a:t>Metasequoia</a:t>
            </a:r>
            <a:r>
              <a:rPr lang="ja-JP" altLang="en-US" dirty="0" smtClean="0"/>
              <a:t>を再起動する</a:t>
            </a:r>
            <a:endParaRPr kumimoji="1" lang="ja-JP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634</TotalTime>
  <Words>1434</Words>
  <Application>Microsoft Office PowerPoint</Application>
  <PresentationFormat>画面に合わせる (4:3)</PresentationFormat>
  <Paragraphs>139</Paragraphs>
  <Slides>52</Slides>
  <Notes>0</Notes>
  <HiddenSlides>0</HiddenSlides>
  <MMClips>1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52</vt:i4>
      </vt:variant>
    </vt:vector>
  </HeadingPairs>
  <TitlesOfParts>
    <vt:vector size="53" baseType="lpstr">
      <vt:lpstr>Office テーマ</vt:lpstr>
      <vt:lpstr>ゲーム開発講座１ ー自分でモデルを作って動かしてみよう―</vt:lpstr>
      <vt:lpstr>今回の目的</vt:lpstr>
      <vt:lpstr>全体の流れ</vt:lpstr>
      <vt:lpstr>１.モデルを作る準備 ―Metasequoiaをセットアップしてみよう―</vt:lpstr>
      <vt:lpstr>１.モデルを作る準備 ―Metasequoiaをセットアップしてみよう―</vt:lpstr>
      <vt:lpstr>１.モデルを作る準備 ―Metasequoiaをセットアップしてみよう―</vt:lpstr>
      <vt:lpstr>１.モデルを作る準備 ―Metasequoiaをセットアップしてみよう―</vt:lpstr>
      <vt:lpstr>１.モデルを作る準備 ―Metasequoiaをセットアップしてみよう―</vt:lpstr>
      <vt:lpstr>１.モデルを作る準備 ―Metasequoiaをセットアップしてみよう―</vt:lpstr>
      <vt:lpstr>１.モデルを作る準備 ―Metasequoiaをセットアップしてみよう―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２.モデリング講座初級編 ―簡単なモデルを作ってみよう―</vt:lpstr>
      <vt:lpstr>３.ボーンの入れ方 ―骨組みを入れる―</vt:lpstr>
      <vt:lpstr>３.ボーンの入れ方 ―骨組みを入れる―</vt:lpstr>
      <vt:lpstr>３.ボーンの入れ方 ―骨組みを入れる―</vt:lpstr>
      <vt:lpstr>３.ボーンの入れ方 ―骨組みを入れる―</vt:lpstr>
      <vt:lpstr>３.ボーンの入れ方 ―骨組みを入れる―</vt:lpstr>
      <vt:lpstr>３.ボーンの入れ方 ―骨組みを入れる―</vt:lpstr>
      <vt:lpstr>４.アニメーションを作る ―作ったモデルを動かしてみる―</vt:lpstr>
      <vt:lpstr>４.アニメーションを作る ―作ったモデルを動かしてみる―</vt:lpstr>
      <vt:lpstr>４.アニメーションを作る ―作ったモデルを動かしてみる―</vt:lpstr>
      <vt:lpstr>４.アニメーションを作る ―作ったモデルを動かしてみる―</vt:lpstr>
      <vt:lpstr>４.アニメーションを作る ―作ったモデルを動かしてみる―</vt:lpstr>
      <vt:lpstr>４.アニメーションを作る ―作ったモデルを動かしてみる―</vt:lpstr>
      <vt:lpstr>４.アニメーションを作る ―作ったモデルを動かしてみる―</vt:lpstr>
      <vt:lpstr>５.Ｕｎｉｔｙにインポートする ―作ったファイルを読み込む―</vt:lpstr>
      <vt:lpstr>５.Ｕｎｉｔｙにインポートする ―作ったファイルを読み込む―</vt:lpstr>
      <vt:lpstr>５.Ｕｎｉｔｙにインポートする ―作ったファイルを読み込む―</vt:lpstr>
      <vt:lpstr>５.Ｕｎｉｔｙにインポートする ―作ったファイルを読み込む―</vt:lpstr>
      <vt:lpstr>６.再生する機能を作る ―Ｕｎｉｔｙ上でｆｂｘを使う―</vt:lpstr>
      <vt:lpstr>６.再生する機能を作る ―Ｕｎｉｔｙ上でｆｂｘを使う―</vt:lpstr>
      <vt:lpstr>６.再生する機能を作る ―Ｕｎｉｔｙ上でｆｂｘを使う―</vt:lpstr>
      <vt:lpstr>６.再生する機能を作る ―Ｕｎｉｔｙ上でｆｂｘを使う―</vt:lpstr>
      <vt:lpstr>６.再生する機能を作る ―Ｕｎｉｔｙ上でｆｂｘを使う―</vt:lpstr>
      <vt:lpstr>６.再生する機能を作る ―Ｕｎｉｔｙ上でｆｂｘを使う―</vt:lpstr>
      <vt:lpstr>６.再生する機能を作る ―Ｕｎｉｔｙ上でｆｂｘを使う―</vt:lpstr>
      <vt:lpstr>６.再生する機能を作る ―Ｕｎｉｔｙ上でｆｂｘを使う―</vt:lpstr>
      <vt:lpstr>６.再生する機能を作る ―Ｕｎｉｔｙ上でｆｂｘを使う―</vt:lpstr>
      <vt:lpstr>６.再生する機能を作る ―Ｕｎｉｔｙ上でｆｂｘを使う―</vt:lpstr>
    </vt:vector>
  </TitlesOfParts>
  <Company>MouseComputer PC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ゲーム開発講座１ ー自分でモデルを作って動かしてみよう―</dc:title>
  <dc:creator>orochi</dc:creator>
  <cp:lastModifiedBy>orochi</cp:lastModifiedBy>
  <cp:revision>51</cp:revision>
  <dcterms:created xsi:type="dcterms:W3CDTF">2016-03-03T14:41:37Z</dcterms:created>
  <dcterms:modified xsi:type="dcterms:W3CDTF">2016-03-04T17:30:06Z</dcterms:modified>
</cp:coreProperties>
</file>

<file path=docProps/thumbnail.jpeg>
</file>